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D7EF7-136E-9448-930B-F1CEF5F20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6E4BBD0-152E-34AB-AA84-D7B810EFB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DB12B4-A6BD-8A65-9A7A-4D559B73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8CB83F-6A38-956E-2217-1C69D88B9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D4E218-678D-DDB6-85E5-BCD66E1E3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176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B4E0F0-418C-4B93-DD98-1ECFFA37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A7D1992-D6DD-7EFB-E0D3-23CA3C729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2B94A8-F730-52B9-FBDF-F095BBF2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ADC34E-31B6-5402-52B2-D756C950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A191DA-71DB-DCB2-C002-78B0E535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73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662A902-BA2E-7369-98CD-DB6421BE8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6574D7-A4E5-E59A-816E-5D0483BF3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F46B84-8698-D78A-778E-E686A241F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219EE2-DBCD-B409-522D-E9E725B1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EC2467-8F89-217E-57F6-99CA6210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02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CC05C9-227D-78F6-4FAB-1564A0F0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A0BE4F-1F1F-95A7-CF93-EE794BBF2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B8C214-3FDC-3501-F4F1-7B955342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FED047-5D5D-4E45-09DB-493BE408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988E99-719D-4776-86B4-0F0768BF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14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4F8CA3-8BAB-87CC-6518-884D9CC06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4DEAD4-8856-B20D-849B-4F03A028F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EE4132-AD5D-506D-D5C3-9BE40B70F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A72359-B893-2FB1-79A3-025902ED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108926-24E1-513F-C738-E3FFEB01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94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02A4CE-D456-CD18-BE1F-BDFFA1E28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E1DA5A-EF17-500D-4031-54D46A88A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8277EA-073C-0F8F-76E0-E3FA63716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30966D7-5125-D2C4-E6DA-746C2D995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6189EA-F533-4F76-CCFB-D71209A0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1CC0FF-9999-F879-8915-D4835CDB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40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27F355-6A8F-F262-50A6-9454A3A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5973C4-7266-D122-A21F-001130177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5D8002-FBA5-52E0-1CAE-F9321F47C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5AA161A-FBF4-F0BA-8047-C7A9D03C8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1D56260-1C08-27F0-1FFD-A7D64BED5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9CCC13D-AAA2-934D-A5B0-A5041AE1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57CC45E-4E68-74C6-BC6E-DA4E10AFA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E287609-DD11-32D3-F19F-4ED6D114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90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A706C3-8A1E-A9A5-3F7A-12B5250B6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8F26B59-5E25-B68F-A862-F618FECE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E18A5E0-CF92-AD30-699F-F6AB5B6C4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79FDA3-2BA8-C411-EB09-8706D0A5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073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696541C-FCC0-ADD7-E7C4-CF7067D2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C589036-F7FD-82D1-DAB4-1D899DB34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38A60C-5CAA-7BC0-A701-93FECBE5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0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B92875-2390-D588-889D-D1FE1A54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34B631-B01B-7C22-0434-58DCB78D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833B5E-5707-623D-B821-759B912B9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662343-1484-0F49-EA01-DAACB21D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27BD7A-DEAA-EE42-7837-21D49830B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B51995-96B7-5E4F-780F-8F4FB5A8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36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B94E34-D726-5140-831F-9F8C4CD5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0D054A3-0D4D-49A4-D0AB-A92D6F3B49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736E91-9C06-AC3F-9653-8EA05C78F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C6FB37-FEC2-B07E-D077-E61AC2EAF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B49CAEC-3B6C-2C01-8048-D07F11BE9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1F896E-DD7E-87EF-5F8B-595628CA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904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9479F0B-BA9D-7F85-4BB2-512777F4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C62069-B259-C62F-334E-83EBC9F33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9881FF-2F8B-06AD-5BC8-1D5394A95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8CD14-9952-40DD-A169-CA4D3EBCFF20}" type="datetimeFigureOut">
              <a:rPr lang="it-IT" smtClean="0"/>
              <a:t>23/09/2024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8E2C65-BDBE-3FED-8CF8-0C687578B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3060AA-0736-90A6-939C-4D667C556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8B520-406F-4C33-B23B-05963FCA07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21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098288-0848-A8FE-998B-7388D1270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69F2307-64F7-D7CC-6D54-2B5DDDC3AD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9B03F03F-0D7E-2F2B-4249-BED48DD68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309"/>
          <a:stretch/>
        </p:blipFill>
        <p:spPr>
          <a:xfrm>
            <a:off x="0" y="0"/>
            <a:ext cx="12192000" cy="614362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C1E6597-DE42-33D7-50FF-6E8AC1785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0" y="6239796"/>
            <a:ext cx="1252202" cy="57044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E4139666-5C5A-2B00-D33E-1E038D058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294494"/>
            <a:ext cx="1600199" cy="4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80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6596A9-A6FE-D461-05D3-230895023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38EB794-7335-E25E-9A11-4E9369468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167"/>
          <a:stretch/>
        </p:blipFill>
        <p:spPr>
          <a:xfrm>
            <a:off x="0" y="0"/>
            <a:ext cx="12192000" cy="615315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9BAD890-AD62-4B1D-86DB-4E3231697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294494"/>
            <a:ext cx="1600199" cy="4610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9C855F9-5D06-5A10-B8BE-425358583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0" y="6239796"/>
            <a:ext cx="1252202" cy="5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16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D24C5E-6712-6F62-3D45-0DC567C05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B74ECE5-1785-B0D8-275D-952E7E434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167"/>
          <a:stretch/>
        </p:blipFill>
        <p:spPr>
          <a:xfrm>
            <a:off x="0" y="0"/>
            <a:ext cx="12192000" cy="617220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5AD01C9-0991-17AC-B439-850555664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294494"/>
            <a:ext cx="1600199" cy="4610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F364453-FD48-E553-90E6-7EC15E767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0" y="6239796"/>
            <a:ext cx="1252202" cy="5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74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D696A2-EFD3-4DEE-71A2-A3268A8F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774CF90-7C37-B817-3215-B49BA1A86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028"/>
          <a:stretch/>
        </p:blipFill>
        <p:spPr>
          <a:xfrm>
            <a:off x="0" y="0"/>
            <a:ext cx="12192000" cy="6143625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6FE5F53-3256-EDDC-BBA0-EAB80E3EC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294494"/>
            <a:ext cx="1600199" cy="4610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4F5586C-E98A-E6D8-0EE4-5BB9C124E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0" y="6239796"/>
            <a:ext cx="1252202" cy="5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1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019C0-831B-88DA-A590-4242FB8C3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A3CBFD7-B5A9-9742-D39F-0FD54D584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889"/>
          <a:stretch/>
        </p:blipFill>
        <p:spPr>
          <a:xfrm>
            <a:off x="0" y="0"/>
            <a:ext cx="12192000" cy="615315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AC16805-09B4-D9FC-1748-A56E133EB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294494"/>
            <a:ext cx="1600199" cy="4610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971458D-DA06-8F14-6B52-8E8268C14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0" y="6239796"/>
            <a:ext cx="1252202" cy="5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30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51B8BD41-920F-506B-B19D-23B04E67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88898D2-96E6-DCF4-B0BA-137B8210E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6124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512D644-6410-EB0E-EFE9-A71050D7A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2888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723184-0DC7-15D5-76E5-1D9F6ED10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FA3A7FF-343F-CFC0-DEF3-AC5BFB301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182"/>
          <a:stretch/>
        </p:blipFill>
        <p:spPr>
          <a:xfrm>
            <a:off x="0" y="0"/>
            <a:ext cx="12192000" cy="615315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88C80E9-C936-146A-2AE0-B093576B2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294494"/>
            <a:ext cx="1600199" cy="4610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987C326-4FEC-ECD7-8886-96C2F9041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0" y="6239796"/>
            <a:ext cx="1252202" cy="5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8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3155F1-89C5-7B2A-5000-5CC0A071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8FEBDCC-66A9-44FC-6BE3-547CD6A91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584"/>
          <a:stretch/>
        </p:blipFill>
        <p:spPr>
          <a:xfrm>
            <a:off x="0" y="0"/>
            <a:ext cx="12192000" cy="6105525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0FF7E01-A321-D5E6-BB7D-BBC189CBC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294494"/>
            <a:ext cx="1600199" cy="4610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D108F29-1641-F8C0-FC7E-29A53B850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0" y="6239796"/>
            <a:ext cx="1252202" cy="5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7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959882-1FA7-DC28-1F3C-4C046CFE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C4B2827-C952-B18E-9EE2-1E6B2E1F6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305"/>
          <a:stretch/>
        </p:blipFill>
        <p:spPr>
          <a:xfrm>
            <a:off x="0" y="1"/>
            <a:ext cx="12192000" cy="615315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F2C4B3D-A2C4-A0B8-B77B-49F288F7A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294494"/>
            <a:ext cx="1600199" cy="4610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9EDECE7-A541-4063-259A-C4CE15A8A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0" y="6239796"/>
            <a:ext cx="1252202" cy="5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84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924DBB-B5BF-2F8E-3643-F99480850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5C0F5AF-5B53-0260-91C8-8513CF4AA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861"/>
          <a:stretch/>
        </p:blipFill>
        <p:spPr>
          <a:xfrm>
            <a:off x="0" y="1"/>
            <a:ext cx="12192000" cy="6115050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4AEC14A-09F2-7AF0-9632-A97547CC5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294494"/>
            <a:ext cx="1600199" cy="4610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EF7FC73-00EB-078E-0E62-0AD8474B9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0" y="6239796"/>
            <a:ext cx="1252202" cy="5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01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9392AB-079C-9F26-C51D-0EEA0269D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9628F1C1-8CFA-5873-358C-C8DBD86BF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167"/>
          <a:stretch/>
        </p:blipFill>
        <p:spPr>
          <a:xfrm>
            <a:off x="0" y="0"/>
            <a:ext cx="12192000" cy="6162675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58C9229-D71D-81DC-5708-A76B45438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294494"/>
            <a:ext cx="1600199" cy="46105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AFEBF68-57F0-D54E-13C7-DFD331AC4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0" y="6239796"/>
            <a:ext cx="1252202" cy="5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1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C7C348-B774-AEA2-327E-382DBD100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213A8E0-E1DF-4040-FAFC-74A79D47F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750"/>
          <a:stretch/>
        </p:blipFill>
        <p:spPr>
          <a:xfrm>
            <a:off x="0" y="1"/>
            <a:ext cx="12192000" cy="6153150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E72D0FF-5BEE-B4B0-49CB-8593A2E11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6294494"/>
            <a:ext cx="1600199" cy="46105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09DCF8C-9073-5FAE-AAD0-6BF0DEF08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60" y="6239796"/>
            <a:ext cx="1252202" cy="5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157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Leila Victoria</dc:creator>
  <cp:lastModifiedBy>Leila Victoria</cp:lastModifiedBy>
  <cp:revision>1</cp:revision>
  <dcterms:created xsi:type="dcterms:W3CDTF">2024-09-23T10:10:56Z</dcterms:created>
  <dcterms:modified xsi:type="dcterms:W3CDTF">2024-09-23T10:11:18Z</dcterms:modified>
</cp:coreProperties>
</file>